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2" r:id="rId4"/>
    <p:sldId id="270" r:id="rId5"/>
    <p:sldId id="257" r:id="rId6"/>
    <p:sldId id="265" r:id="rId7"/>
    <p:sldId id="280" r:id="rId8"/>
    <p:sldId id="266" r:id="rId9"/>
    <p:sldId id="282" r:id="rId10"/>
    <p:sldId id="283" r:id="rId11"/>
    <p:sldId id="284" r:id="rId12"/>
    <p:sldId id="285" r:id="rId13"/>
    <p:sldId id="286" r:id="rId14"/>
    <p:sldId id="287" r:id="rId15"/>
    <p:sldId id="263" r:id="rId16"/>
    <p:sldId id="278" r:id="rId17"/>
    <p:sldId id="264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7.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=(4n+1)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8.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=(4n-1)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9. </a:t>
            </a:r>
            <a:r>
              <a:rPr lang="en-US" dirty="0" smtClean="0">
                <a:solidFill>
                  <a:srgbClr val="00B050"/>
                </a:solidFill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en-US" dirty="0" smtClean="0">
                <a:solidFill>
                  <a:srgbClr val="00B050"/>
                </a:solidFill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Ki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1|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x+Sec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x=3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x+Sec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x=3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x+1+tan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x=3 ,  [Sec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x=1+tan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x]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x=3-1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=±1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=±tan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/4= tan(±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/4)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x=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(±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/4)=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Ki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4(Sin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)=5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π&lt;θ&lt;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4(Sin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)=5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4(1-Cos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)=5 , [Sin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=1-Cos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4-4Cos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+4Cos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=5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4-4Cos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+4Cos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-5=0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-4Cos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+4Cos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4Cos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-4Cos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-1=0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=1/2=Cos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=2n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±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n=0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±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n=1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±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=2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, 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=7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, 5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n=-1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-2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±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= -2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, -2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= - 5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/3,  -7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n=2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±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=4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, 4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=13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, 11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± 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8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##Abykxjbx-7.2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iii), 7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8,9,10,11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‡jKPvi-2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Abykxjbx-7.2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Aa¨vq-7g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Abykxjbx-7.2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‡jKPvi-1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e¨ewa‡Z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3600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wÎ‡KvYwgwZK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mgxKiY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2.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3.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Abykxjbx-7.2  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AÁvZ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KvYmg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K‡qKwU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wm×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me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wm×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01000" cy="4114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/>
              <a:t>3</a:t>
            </a:r>
            <a:r>
              <a:rPr lang="en-US" dirty="0" smtClean="0">
                <a:solidFill>
                  <a:srgbClr val="00B050"/>
                </a:solidFill>
              </a:rPr>
              <a:t>. 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+(-1)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/>
              <a:t>6. </a:t>
            </a:r>
            <a:r>
              <a:rPr lang="en-US" dirty="0" smtClean="0">
                <a:solidFill>
                  <a:srgbClr val="00B050"/>
                </a:solidFill>
              </a:rPr>
              <a:t>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8914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778</Words>
  <Application>Microsoft Office PowerPoint</Application>
  <PresentationFormat>On-screen Show 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 AvR‡Ki cvV  Aa¨vq-7g Abykxjbx-7.2   </vt:lpstr>
      <vt:lpstr>cv‡Vi Kvw•LZ wkLb dj/D‡Ïk¨</vt:lpstr>
      <vt:lpstr>wÎ‡KvYwgwZK mgxKiY </vt:lpstr>
      <vt:lpstr>we¯ÍvwiZ cvVt  wÎ‡KvbwgwZK mgxKiY mgvavb </vt:lpstr>
      <vt:lpstr> 1.  wÎ‡KvYwgwZK mgxKi‡Yi msÁv </vt:lpstr>
      <vt:lpstr> 2.  wewfbœ wÎ‡KvYwgwZK mgxKi‡Yi mgvav‡bi m~Î</vt:lpstr>
      <vt:lpstr> 2.  wewfbœ wÎ‡KvYwgwZK mgxKi‡Yi mgvav‡bi m~Î</vt:lpstr>
      <vt:lpstr> 2.  wewfbœ wÎ‡KvYwgwZK mgxKi‡Yi mgvav‡bi m~Î</vt:lpstr>
      <vt:lpstr>3. mgm¨v mgvavb Abykxjbx-7.2    </vt:lpstr>
      <vt:lpstr>3. mgm¨v mgvavb Abykxjbx-7.2   </vt:lpstr>
      <vt:lpstr>3. mgm¨v mgvavb Abykxjbx-7.2</vt:lpstr>
      <vt:lpstr>3. mgm¨v mgvavb Abykxjbx-7.2</vt:lpstr>
      <vt:lpstr>cvV g~j¨vqb</vt:lpstr>
      <vt:lpstr>evwoi KvR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USER</cp:lastModifiedBy>
  <cp:revision>151</cp:revision>
  <dcterms:created xsi:type="dcterms:W3CDTF">2015-04-27T04:04:14Z</dcterms:created>
  <dcterms:modified xsi:type="dcterms:W3CDTF">2016-06-04T02:29:49Z</dcterms:modified>
</cp:coreProperties>
</file>